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51" r:id="rId2"/>
    <p:sldId id="952" r:id="rId3"/>
    <p:sldId id="953" r:id="rId4"/>
    <p:sldId id="954" r:id="rId5"/>
    <p:sldId id="95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312. NISIMIN NAISIMIN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Every Day and Hour</a:t>
            </a:r>
          </a:p>
          <a:p>
            <a:r>
              <a:rPr lang="en-US" sz="1500" dirty="0"/>
              <a:t>Late 17:8; 139:24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7803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738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3920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7731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7641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312. NISIMIN NAISIMIN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2018-12-14T15:14:41Z</dcterms:modified>
</cp:coreProperties>
</file>